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76" r:id="rId4"/>
    <p:sldId id="383" r:id="rId5"/>
    <p:sldId id="377" r:id="rId6"/>
    <p:sldId id="378" r:id="rId7"/>
    <p:sldId id="380" r:id="rId8"/>
    <p:sldId id="381" r:id="rId9"/>
    <p:sldId id="387" r:id="rId10"/>
    <p:sldId id="391" r:id="rId11"/>
    <p:sldId id="392" r:id="rId12"/>
    <p:sldId id="379" r:id="rId13"/>
    <p:sldId id="386" r:id="rId14"/>
    <p:sldId id="388" r:id="rId15"/>
    <p:sldId id="389" r:id="rId16"/>
    <p:sldId id="390" r:id="rId17"/>
    <p:sldId id="360" r:id="rId18"/>
    <p:sldId id="384" r:id="rId19"/>
    <p:sldId id="385" r:id="rId2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-4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30T00:16:34.84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17314 6896,'24'0,"1"0,0 0,0 0,0 0,-1 0,1 0,0 0,0 0,0 0,0 0,-1 0,1 0,0 0,0 0,0 0,-1 0,1 0,0 0,-25-25,50 25,-26 0,1 0,0 0,0 0,0 0,-1 0,1 0,0 0,0 0,0 0,-1 0,1 0,25 0,-25 0,24 0,-24 0,25 0,-26 0,1 0,0 0,0 0,0 0,-1 0,1 0,0 0,0 0,0 0,0 0,-1 0,26 0,-25 0,0 0,-1 0,1 0,0 0,0 0,0 0,-25 25,49-25,-24 0,0 0,0 0,-1 0,1 0,25 0,-25 0,-1 0,1 0,0 0,0 0,0 0,-1 0,-24 25,50-25,-25 0,0 0,-1 0,1 0,0 0,0 0,0 0,-1 0,1 0,0 0,0 0,0 0,0 0,-1 0,1 0,0 0,0 0,0 0,-1 0,1 0,0 0,25 0,-26 0,26 0,-25 0,24 0,-24 0,0 0,0 0,0 0,-1 0,26 0,-25 0,24 0,-24 0,0 0,0 0,24 0,-24 0,0 0,0 0,0 0,-1 0,26 0,-25 0,0 0,-1 0,1 0,0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30T00:17:02.2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15701 7342,'0'0,"25"0,-25-25,25 25,0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30T00:17:09.3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17115 7317,'-25'0,"-24"-24,-26 24,1 0,-25-25,0 25,-25-25,24 25,26 0,-1-25,26 25,-1 0,1 0,-1 0,25-25,-49 25,-1 0,1 0,0 0,-26 0,51 0,-26 0,1 0,0 0,-1 0,25 0,1 0,24 0,-25 0,1 0,-26 0,26 0,-1 0,1 0,-1 0,0 0,1 25,-26-25,-24 0,25 25,-1-25,1 0,24 0,-24 25,24-25,1 25,-1-1,-24-24,24 25,-24 0,24 0,0-25,1 49,-1-24,1-25,-1 50,0-25,1-1,-1 1,1 0,24 0,0 0,-25-1,26 1,-1-25,0 50,-25-50,50 25,-25-25,1 24,24 1,-25-25,0 25,25 0,-25 0,0-1,1-24,24 75,-25-75,25 74,-25-49,25 0,-25 25,25-1,0-24,0 25,0-1,0 1,0-1,25 1,-25-25,25 49,0-49,-1 25,-24-26,25 26,25 0,-50-26,25 26,-1-25,1 24,0-24,0 0,0 0,-25 0,25 0,-1 24,1-49,0 25,0 25,0-50,-1 24,26 26,0-25,-50 0,49-1,-24 1,0-25,24 50,-24-50,25 49,-1-24,1 0,-25 0,49 0,-24 24,24-49,-49 50,49-25,-24-25,0 24,-1 1,1 0,0-25,-1 25,1 0,-1-25,1 24,-25 1,24-25,-24 25,0-25,0 0,0 25,-1-25,26 0,0 0,-26 25,1-25,25 0,-1 24,1-24,0 0,-1 0,26 0,-26 0,26 0,-1 0,-24 0,-1 0,26 0,-26 0,1 0,24 0,-24 0,0 0,24 0,-24 0,-1 0,1 0,-25-24,24 24,26 0,-51 0,26-25,0 0,-1 25,1-25,-25 25,24-25,26 25,-50-24,24 24,1-25,-1 0,-24 0,25 25,-1-25,1 1,-25 24,24-25,1 0,-25 0,24-24,1 49,-25-50,24 50,-24-50,0 26,49-1,-74 0,50-25,-25 26,25-26,-26 0,-24 26,50-1,-25-25,0 25,-1 1,-24-26,25 25,25-25,-50 1,25 24,-1-25,-24 1,25-1,0 25,-25-24,25 24,-25 0,25-24,-25 24,24 0,-24-25,0 26,25-26,-25 25,0-24,25 24,-25 0,0 0,0 0,0 1,0-1,0 0,0 0,0 0,-25 1,25-1,0 0,-25 0,25 0,-24 0,-1 25,0-49,0 49,25-50,-49 50,49-49,-25 49,25-25,-25 25,25-25,-25 0,0 25,1-25,-1 25,0-24,0-1,-24 25,49-25,-50 25,25-25,0 25,0 0,1-25,-1 1,0 24,0 0,0-25,1 25,-1 0,-25 0,50-25,-25 25,1 0,-1 0,0-25,-25 25,26 0,24-25,-50 25,25 0,0 0,1-24,-1 24,0 0,0 0,0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30T00:18:07.447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21134 15503,'-25'0,"0"0,0 0,0 0,-24-25,-1 0,1 1,-1 24,-24-25,24 0,-25 0,1 0,0 0,-50-24,24 24,1 25,-25-25,0 0,0 1,25-1,-50 0,50 25,0 0,-25-25,0 25,24 0,1 0,0 0,0 0,24 0,-24 0,49 0,1 0,-26 25,26-25,-1 0,1 0,24 25,-25-25,25 25,1-25,-26 0,25 24,0 1,-49 0,49-25,0 50,-49-50,49 24,0 1,-49 0,49 25,0-50,-24 49,24-24,-25 25,25-25,-24-1,24 26,-25 0,26-26,-1 26,-25-25,25 49,1-49,-1 0,0 24,0-24,0 25,1-25,-1-1,25 1,-25 0,25 0,0 0,-25-25,25 24,0 1,0 0,-25 0,25 0,0-1,0 1,0 0,0 25,0-25,0-1,0 1,0 0,0 0,0 0,25-1,-25 1,0 0,50 25,-25-1,-1-24,1 25,25-26,-25 26,24-25,-24 0,25-1,-50 26,49-50,-24 50,0-50,0 49,-1-49,26 50,-25-25,0-1,24 1,-49 0,50 0,-50 0,50-25,-26 24,1 1,0 0,0 0,24-25,-24 25,0-1,0-24,24 25,-24 0,50 0,-26 0,26 0,-26-1,26 1,-1 0,0-25,26 25,-51 0,26-25,-1 24,1-24,-1 0,-24 0,24 0,0 0,-24 0,24 0,1 0,-26 0,1 0,24 0,1 0,-1-24,50-1,-24 0,-26 25,-24 0,24-25,-24 0,-26 25,1 0,25 0,-25-24,-1 24,1-25,0 25,0 0,0-25,-1 0,26 25,-25-25,0 25,-1-25,1 1,25-1,-1 0,-24 0,25-24,-25 24,24-25,1 25,-25 1,0-1,-1-25,1 50,-25-25,50 25,-50-24,25 24,-25-25,0 0,24 25,-24-25,25 0,0 1,-25-26,25 50,0-25,-25 0,0 1,24-1,-24 0,0 0,25 0,-25 1,0-1,0 0,0 0,0 0,0 1,0-1,0-25,0 25,0-24,0 24,0-25,0 25,0-24,0 24,0-25,0 26,0-1,0 0,0-25,0 26,0-1,0-25,0 25,0 1,0-1,0-25,0 1,0 24,-25 25,25-50,-24 25,24 1,0-1,-25 0,0 0,25 0,-25 25,0 0,1-24,-1-1,0 25,25-25,-25 25,0 0,25-25,-24 25,-1 0,25-25,-25 25,0 0,0 0,1 0,-1 0,0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F508804-9B09-45D5-BFE2-52CE5A689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45571DEB-EF00-49C7-8B44-C538A9508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7AD4D8DF-9494-4C70-BB72-47C81A3E7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A3D8F7FA-9AF0-4A47-9ACE-5D8E0F3A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28425E65-5E21-4662-93FB-0438278B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2875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D229ED0-1E13-4149-9EE7-FA322FC6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2DDAE2C3-BCA3-411F-96E3-C717D3B4F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7F9B5DC3-E988-498A-8C10-47CF0460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6BBF14A-030A-41C5-8341-EA05D0D61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8F54598-5902-4376-9554-DF033328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033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3816B951-411B-4841-A800-675FB81DE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1CBC915A-415E-4CF9-AB55-4AA6E15C5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7C87ED5B-4E61-4939-9116-A647569B7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747666D-7D8C-4A46-AE37-6A56F2EB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0D5EB48-6BB6-4510-96CF-380B7E456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3122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8040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5736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7825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8938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4609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88335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752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545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8F65F80-231A-4A15-B379-824EA873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863C61F-7717-405C-BA33-C67AEF66B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20C9D5D-152E-4DFB-9908-CC83F4F8F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07B3FD6-18E6-4DF2-8F68-4E8C2D0B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B9AADBC-9C2B-44C6-AA83-F090C62DE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60314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520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87427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167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67F61D1-07C4-4686-94E0-DB88F54C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B1F89F6C-075A-4DE5-8B3B-C24F8A4F2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EDF2E2D-20E9-48F0-AF97-A24BDEF0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363592D-9CE9-4974-BD08-274F87C1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01E1FC5-168B-4605-AB3D-5A14C7F3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4986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989FB74-9AA6-4FA2-891E-DA156C91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3CB7E25C-D6B6-4418-95FB-FF2087514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8EA4B5EF-BBE6-4188-B91A-2A9E6BEBA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86384911-7B6C-4165-8050-41A6FA3DA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D8FC0CBC-DB20-41FA-BC7E-BCB064C14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C9D16370-61D0-4EE9-89B5-3F1D8269F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843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44B9E2B-3C73-4103-858B-CB46E81A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574C67F-23D0-447C-A97C-95886C20D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9F09628E-8C1E-4D03-A5CB-AB5EF43AD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6D059971-3A4C-44E2-85EC-E03CD9C9D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E98E92D0-C4AC-4737-8E2C-F36B90DDA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C52AE64C-5725-427F-BB92-6EFE17A9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E90D1CBF-C833-40F4-A550-67E0370C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AFEAE40C-25EA-41BC-8395-5DD98C7D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293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32389DF-A77A-440C-9608-0B74718A3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4A09AA70-DBCA-4DCB-BED1-B900C55F0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DD5B14AB-C834-4C4F-B811-3107F4D1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6A7EB36F-9EAD-40E0-9CFB-A545496E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229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F72889C8-5022-4420-9606-59A8EBB5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C33DDB89-9A1D-4BFD-B85B-FCCE16AA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DFE6A5F6-100B-419F-AA19-2615E525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602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A5BA2CB-B40F-4779-BE7E-17C1FCB2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B03E6F76-AB81-4BAE-8BAC-06EB55659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20E67513-FDBC-416A-8392-A777346C3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848CFB50-DEC9-4DA0-91AD-CC04CB0D7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0F52AB7F-7A81-4CA4-BC1B-9530A0B8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80120CF6-513B-4294-8D41-A573710C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807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D88AA7E-89FE-4C62-BDBB-D199FAF54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1687BE75-87D5-4AB6-A473-6007F6486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C96A1857-7FE0-4BFD-8510-F7D6EC816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67A47A46-C012-4F83-9B88-5356B9FA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39314073-DC3B-432B-9A86-019ED76C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E870DA69-535A-4BA3-BAE1-14A16BDF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2697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1D19C8BB-DFC1-43CB-9167-59F974141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BBA2771B-46CC-4B04-A1B6-96E1CE6B3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042CB2A-E39D-404A-BC85-3D9863B35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2917-79D2-4EEA-AE64-CAEA0F1B6F8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8065495-B96B-4D8C-81A9-6513D040D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3F42D1F-425B-4249-AF3E-C272F9D92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106AD-D8C8-4367-9E01-90A946F68B7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830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307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7.mp3"/><Relationship Id="rId7" Type="http://schemas.openxmlformats.org/officeDocument/2006/relationships/image" Target="../media/image2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7.mp3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4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4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4.mp3"/><Relationship Id="rId7" Type="http://schemas.openxmlformats.org/officeDocument/2006/relationships/image" Target="../media/image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9.png"/><Relationship Id="rId4" Type="http://schemas.openxmlformats.org/officeDocument/2006/relationships/audio" Target="../media/media4.mp3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emf"/><Relationship Id="rId11" Type="http://schemas.openxmlformats.org/officeDocument/2006/relationships/image" Target="../media/image7.png"/><Relationship Id="rId5" Type="http://schemas.openxmlformats.org/officeDocument/2006/relationships/customXml" Target="../ink/ink2.xml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1543E4E-A802-40E5-BF18-44B4F170D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801D8A87-28AF-4CC3-8F7D-F0E859CCA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5400" dirty="0"/>
              <a:t>SHORT LIFE, LONG LIFE</a:t>
            </a:r>
          </a:p>
        </p:txBody>
      </p:sp>
    </p:spTree>
    <p:extLst>
      <p:ext uri="{BB962C8B-B14F-4D97-AF65-F5344CB8AC3E}">
        <p14:creationId xmlns:p14="http://schemas.microsoft.com/office/powerpoint/2010/main" val="334164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8241473" y="365605"/>
            <a:ext cx="220881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>
                <a:solidFill>
                  <a:prstClr val="black"/>
                </a:solidFill>
              </a:rPr>
              <a:t>Communication</a:t>
            </a:r>
            <a:r>
              <a:rPr lang="es-MX" dirty="0" smtClean="0">
                <a:solidFill>
                  <a:prstClr val="black"/>
                </a:solidFill>
              </a:rPr>
              <a:t> 101</a:t>
            </a:r>
            <a:endParaRPr lang="es-AR" dirty="0">
              <a:solidFill>
                <a:prstClr val="black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11" y="355632"/>
            <a:ext cx="3391500" cy="625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75" y="356158"/>
            <a:ext cx="3576609" cy="625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Imagen 8">
            <a:extLst>
              <a:ext uri="{FF2B5EF4-FFF2-40B4-BE49-F238E27FC236}">
                <a16:creationId xmlns="" xmlns:a16="http://schemas.microsoft.com/office/drawing/2014/main" id="{876BF5B8-4BEF-4BDE-B78D-134FD76F0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196" y="2241256"/>
            <a:ext cx="6798686" cy="82950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304" y="6365435"/>
            <a:ext cx="29718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079" y="6158009"/>
            <a:ext cx="21050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6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9" y="6572250"/>
            <a:ext cx="42005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050" y="405751"/>
            <a:ext cx="9240837" cy="597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uadroTexto 9">
            <a:extLst>
              <a:ext uri="{FF2B5EF4-FFF2-40B4-BE49-F238E27FC236}">
                <a16:creationId xmlns="" xmlns:a16="http://schemas.microsoft.com/office/drawing/2014/main" id="{BF5C9B28-5A61-45A0-BD8E-C4C6AB2BAFD1}"/>
              </a:ext>
            </a:extLst>
          </p:cNvPr>
          <p:cNvSpPr txBox="1"/>
          <p:nvPr/>
        </p:nvSpPr>
        <p:spPr>
          <a:xfrm>
            <a:off x="-197161" y="1041246"/>
            <a:ext cx="3513385" cy="1569660"/>
          </a:xfrm>
          <a:prstGeom prst="rect">
            <a:avLst/>
          </a:prstGeom>
          <a:solidFill>
            <a:srgbClr val="FFFF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Conversation</a:t>
            </a:r>
            <a:r>
              <a:rPr lang="es-A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</a:t>
            </a:r>
            <a:r>
              <a:rPr lang="es-A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120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6">
            <a:extLst>
              <a:ext uri="{FF2B5EF4-FFF2-40B4-BE49-F238E27FC236}">
                <a16:creationId xmlns="" xmlns:a16="http://schemas.microsoft.com/office/drawing/2014/main" id="{9E10CF7C-955A-4B6F-96B4-6920336C45B7}"/>
              </a:ext>
            </a:extLst>
          </p:cNvPr>
          <p:cNvSpPr txBox="1"/>
          <p:nvPr/>
        </p:nvSpPr>
        <p:spPr>
          <a:xfrm>
            <a:off x="188106" y="980286"/>
            <a:ext cx="3981158" cy="1569660"/>
          </a:xfrm>
          <a:prstGeom prst="rect">
            <a:avLst/>
          </a:prstGeom>
          <a:solidFill>
            <a:srgbClr val="FFFF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Pronunciation</a:t>
            </a:r>
            <a:r>
              <a:rPr lang="es-A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</a:t>
            </a:r>
            <a:r>
              <a:rPr lang="es-A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59AD7194-575C-45B2-AFF9-39C8C8213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927" y="2920436"/>
            <a:ext cx="6618287" cy="3371246"/>
          </a:xfrm>
          <a:prstGeom prst="rect">
            <a:avLst/>
          </a:prstGeom>
        </p:spPr>
      </p:pic>
      <p:pic>
        <p:nvPicPr>
          <p:cNvPr id="6" name="4C_2.51">
            <a:hlinkClick r:id="" action="ppaction://media"/>
            <a:extLst>
              <a:ext uri="{FF2B5EF4-FFF2-40B4-BE49-F238E27FC236}">
                <a16:creationId xmlns="" xmlns:a16="http://schemas.microsoft.com/office/drawing/2014/main" id="{EB8E85C3-39F4-469B-842B-4BDB2C236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43414" y="2652726"/>
            <a:ext cx="609600" cy="6096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263" y="536449"/>
            <a:ext cx="6032687" cy="210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4C_2.50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43414" y="9802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0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2" y="569340"/>
            <a:ext cx="6110672" cy="3710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4C_2.49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26608" y="4636008"/>
            <a:ext cx="609600" cy="609600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19" y="4279391"/>
            <a:ext cx="6669087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153" y="587565"/>
            <a:ext cx="5143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02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400" y="385509"/>
            <a:ext cx="7334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70" y="639087"/>
            <a:ext cx="9443490" cy="546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6467856" y="5516880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0070C0"/>
                </a:solidFill>
              </a:rPr>
              <a:t>Does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it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often</a:t>
            </a:r>
            <a:r>
              <a:rPr lang="es-MX" sz="2000" b="1" dirty="0" smtClean="0">
                <a:solidFill>
                  <a:srgbClr val="0070C0"/>
                </a:solidFill>
              </a:rPr>
              <a:t> rain in </a:t>
            </a:r>
            <a:r>
              <a:rPr lang="es-MX" sz="2000" b="1" dirty="0" err="1" smtClean="0">
                <a:solidFill>
                  <a:srgbClr val="0070C0"/>
                </a:solidFill>
              </a:rPr>
              <a:t>the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winter</a:t>
            </a:r>
            <a:r>
              <a:rPr lang="es-MX" sz="2000" b="1" dirty="0" smtClean="0">
                <a:solidFill>
                  <a:srgbClr val="0070C0"/>
                </a:solidFill>
              </a:rPr>
              <a:t>?</a:t>
            </a:r>
            <a:endParaRPr lang="es-AR" sz="2000" b="1" dirty="0">
              <a:solidFill>
                <a:srgbClr val="0070C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467856" y="5116770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0070C0"/>
                </a:solidFill>
              </a:rPr>
              <a:t>My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girlfriend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is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never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stressed</a:t>
            </a:r>
            <a:r>
              <a:rPr lang="es-MX" sz="2000" b="1" dirty="0" smtClean="0">
                <a:solidFill>
                  <a:srgbClr val="0070C0"/>
                </a:solidFill>
              </a:rPr>
              <a:t>.</a:t>
            </a:r>
            <a:endParaRPr lang="es-AR" sz="2000" b="1" dirty="0">
              <a:solidFill>
                <a:srgbClr val="0070C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467856" y="4716660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0070C0"/>
                </a:solidFill>
              </a:rPr>
              <a:t>I </a:t>
            </a:r>
            <a:r>
              <a:rPr lang="es-MX" sz="2000" b="1" dirty="0" err="1" smtClean="0">
                <a:solidFill>
                  <a:srgbClr val="0070C0"/>
                </a:solidFill>
              </a:rPr>
              <a:t>walk</a:t>
            </a:r>
            <a:r>
              <a:rPr lang="es-MX" sz="2000" b="1" dirty="0" smtClean="0">
                <a:solidFill>
                  <a:srgbClr val="0070C0"/>
                </a:solidFill>
              </a:rPr>
              <a:t> to </a:t>
            </a:r>
            <a:r>
              <a:rPr lang="es-MX" sz="2000" b="1" dirty="0" err="1" smtClean="0">
                <a:solidFill>
                  <a:srgbClr val="0070C0"/>
                </a:solidFill>
              </a:rPr>
              <a:t>work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every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day</a:t>
            </a:r>
            <a:r>
              <a:rPr lang="es-MX" sz="2000" b="1" dirty="0">
                <a:solidFill>
                  <a:srgbClr val="0070C0"/>
                </a:solidFill>
              </a:rPr>
              <a:t>.</a:t>
            </a:r>
            <a:endParaRPr lang="es-AR" sz="2000" b="1" dirty="0">
              <a:solidFill>
                <a:srgbClr val="0070C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467856" y="4272765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0070C0"/>
                </a:solidFill>
              </a:rPr>
              <a:t>Why</a:t>
            </a:r>
            <a:r>
              <a:rPr lang="es-MX" sz="2000" b="1" dirty="0" smtClean="0">
                <a:solidFill>
                  <a:srgbClr val="0070C0"/>
                </a:solidFill>
              </a:rPr>
              <a:t> are </a:t>
            </a:r>
            <a:r>
              <a:rPr lang="es-MX" sz="2000" b="1" dirty="0" err="1" smtClean="0">
                <a:solidFill>
                  <a:srgbClr val="0070C0"/>
                </a:solidFill>
              </a:rPr>
              <a:t>you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always</a:t>
            </a:r>
            <a:r>
              <a:rPr lang="es-MX" sz="2000" b="1" dirty="0" smtClean="0">
                <a:solidFill>
                  <a:srgbClr val="0070C0"/>
                </a:solidFill>
              </a:rPr>
              <a:t> late?</a:t>
            </a:r>
            <a:endParaRPr lang="es-AR" sz="2000" b="1" dirty="0">
              <a:solidFill>
                <a:srgbClr val="0070C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467856" y="3872655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0070C0"/>
                </a:solidFill>
              </a:rPr>
              <a:t>I </a:t>
            </a:r>
            <a:r>
              <a:rPr lang="es-MX" sz="2000" b="1" dirty="0" err="1" smtClean="0">
                <a:solidFill>
                  <a:srgbClr val="0070C0"/>
                </a:solidFill>
              </a:rPr>
              <a:t>go</a:t>
            </a:r>
            <a:r>
              <a:rPr lang="es-MX" sz="2000" b="1" dirty="0" smtClean="0">
                <a:solidFill>
                  <a:srgbClr val="0070C0"/>
                </a:solidFill>
              </a:rPr>
              <a:t> to </a:t>
            </a:r>
            <a:r>
              <a:rPr lang="es-MX" sz="2000" b="1" dirty="0" err="1" smtClean="0">
                <a:solidFill>
                  <a:srgbClr val="0070C0"/>
                </a:solidFill>
              </a:rPr>
              <a:t>the</a:t>
            </a:r>
            <a:r>
              <a:rPr lang="es-MX" sz="2000" b="1" dirty="0" smtClean="0">
                <a:solidFill>
                  <a:srgbClr val="0070C0"/>
                </a:solidFill>
              </a:rPr>
              <a:t> cinema once a </a:t>
            </a:r>
            <a:r>
              <a:rPr lang="es-MX" sz="2000" b="1" dirty="0" err="1" smtClean="0">
                <a:solidFill>
                  <a:srgbClr val="0070C0"/>
                </a:solidFill>
              </a:rPr>
              <a:t>week</a:t>
            </a:r>
            <a:r>
              <a:rPr lang="es-MX" sz="2000" b="1" dirty="0" smtClean="0">
                <a:solidFill>
                  <a:srgbClr val="0070C0"/>
                </a:solidFill>
              </a:rPr>
              <a:t>.</a:t>
            </a:r>
            <a:endParaRPr lang="es-AR" sz="2000" b="1" dirty="0">
              <a:solidFill>
                <a:srgbClr val="0070C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467856" y="3388226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0070C0"/>
                </a:solidFill>
              </a:rPr>
              <a:t>She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sometimes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does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housework</a:t>
            </a:r>
            <a:r>
              <a:rPr lang="es-MX" sz="2000" b="1" dirty="0" smtClean="0">
                <a:solidFill>
                  <a:srgbClr val="0070C0"/>
                </a:solidFill>
              </a:rPr>
              <a:t>.</a:t>
            </a:r>
            <a:endParaRPr lang="es-AR" sz="2000" b="1" dirty="0">
              <a:solidFill>
                <a:srgbClr val="0070C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553200" y="2971509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0070C0"/>
                </a:solidFill>
              </a:rPr>
              <a:t>I’m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hardly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ever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bored</a:t>
            </a:r>
            <a:r>
              <a:rPr lang="es-MX" sz="2000" b="1" dirty="0" smtClean="0">
                <a:solidFill>
                  <a:srgbClr val="0070C0"/>
                </a:solidFill>
              </a:rPr>
              <a:t>.</a:t>
            </a:r>
            <a:endParaRPr lang="es-AR" sz="2000" b="1" dirty="0">
              <a:solidFill>
                <a:srgbClr val="0070C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705600" y="2571399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0070C0"/>
                </a:solidFill>
              </a:rPr>
              <a:t>Do </a:t>
            </a:r>
            <a:r>
              <a:rPr lang="es-MX" sz="2000" b="1" dirty="0" err="1" smtClean="0">
                <a:solidFill>
                  <a:srgbClr val="0070C0"/>
                </a:solidFill>
              </a:rPr>
              <a:t>you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usually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wear</a:t>
            </a:r>
            <a:r>
              <a:rPr lang="es-MX" sz="2000" b="1" dirty="0" smtClean="0">
                <a:solidFill>
                  <a:srgbClr val="0070C0"/>
                </a:solidFill>
              </a:rPr>
              <a:t> </a:t>
            </a:r>
            <a:r>
              <a:rPr lang="es-MX" sz="2000" b="1" dirty="0" err="1" smtClean="0">
                <a:solidFill>
                  <a:srgbClr val="0070C0"/>
                </a:solidFill>
              </a:rPr>
              <a:t>glasses</a:t>
            </a:r>
            <a:r>
              <a:rPr lang="es-MX" sz="2000" b="1" dirty="0" smtClean="0">
                <a:solidFill>
                  <a:srgbClr val="0070C0"/>
                </a:solidFill>
              </a:rPr>
              <a:t>? </a:t>
            </a:r>
            <a:endParaRPr lang="es-AR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25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89" y="1153455"/>
            <a:ext cx="6456727" cy="461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6858000" y="5308503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Our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teacher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hardly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ever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angry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858000" y="4908393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Do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drive to </a:t>
            </a:r>
            <a:r>
              <a:rPr lang="es-MX" sz="2000" b="1" dirty="0" err="1" smtClean="0">
                <a:solidFill>
                  <a:srgbClr val="FF0000"/>
                </a:solidFill>
              </a:rPr>
              <a:t>work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every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day</a:t>
            </a:r>
            <a:r>
              <a:rPr lang="es-MX" sz="2000" b="1" dirty="0" smtClean="0">
                <a:solidFill>
                  <a:srgbClr val="FF0000"/>
                </a:solidFill>
              </a:rPr>
              <a:t>?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858000" y="4508283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don’t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always</a:t>
            </a:r>
            <a:r>
              <a:rPr lang="es-MX" sz="2000" b="1" dirty="0" smtClean="0">
                <a:solidFill>
                  <a:srgbClr val="FF0000"/>
                </a:solidFill>
              </a:rPr>
              <a:t> do </a:t>
            </a:r>
            <a:r>
              <a:rPr lang="es-MX" sz="2000" b="1" dirty="0" err="1" smtClean="0">
                <a:solidFill>
                  <a:srgbClr val="FF0000"/>
                </a:solidFill>
              </a:rPr>
              <a:t>our</a:t>
            </a:r>
            <a:r>
              <a:rPr lang="es-MX" sz="2000" b="1" dirty="0" smtClean="0">
                <a:solidFill>
                  <a:srgbClr val="FF0000"/>
                </a:solidFill>
              </a:rPr>
              <a:t>  </a:t>
            </a:r>
            <a:r>
              <a:rPr lang="es-MX" sz="2000" b="1" dirty="0" err="1" smtClean="0">
                <a:solidFill>
                  <a:srgbClr val="FF0000"/>
                </a:solidFill>
              </a:rPr>
              <a:t>homework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7193280" y="4108173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My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brother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always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hungry</a:t>
            </a:r>
            <a:r>
              <a:rPr lang="es-MX" sz="2000" b="1" dirty="0" smtClean="0">
                <a:solidFill>
                  <a:srgbClr val="FF0000"/>
                </a:solidFill>
              </a:rPr>
              <a:t> at </a:t>
            </a:r>
            <a:r>
              <a:rPr lang="es-MX" sz="2000" b="1" dirty="0" err="1" smtClean="0">
                <a:solidFill>
                  <a:srgbClr val="FF0000"/>
                </a:solidFill>
              </a:rPr>
              <a:t>lunchtime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7193280" y="3716916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My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parents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don’t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often</a:t>
            </a:r>
            <a:r>
              <a:rPr lang="es-MX" sz="2000" b="1" dirty="0" smtClean="0">
                <a:solidFill>
                  <a:srgbClr val="FF0000"/>
                </a:solidFill>
              </a:rPr>
              <a:t> listen to </a:t>
            </a:r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radio.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7077456" y="3316806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What</a:t>
            </a:r>
            <a:r>
              <a:rPr lang="es-MX" sz="2000" b="1" dirty="0" smtClean="0">
                <a:solidFill>
                  <a:srgbClr val="FF0000"/>
                </a:solidFill>
              </a:rPr>
              <a:t> time do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usually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finish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work</a:t>
            </a:r>
            <a:r>
              <a:rPr lang="es-MX" sz="2000" b="1" dirty="0" smtClean="0">
                <a:solidFill>
                  <a:srgbClr val="FF0000"/>
                </a:solidFill>
              </a:rPr>
              <a:t>?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858000" y="2896182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hardly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ever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eat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fast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food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858000" y="2496072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I am </a:t>
            </a:r>
            <a:r>
              <a:rPr lang="es-MX" sz="2000" b="1" dirty="0" err="1" smtClean="0">
                <a:solidFill>
                  <a:srgbClr val="FF0000"/>
                </a:solidFill>
              </a:rPr>
              <a:t>never</a:t>
            </a:r>
            <a:r>
              <a:rPr lang="es-MX" sz="2000" b="1" dirty="0" smtClean="0">
                <a:solidFill>
                  <a:srgbClr val="FF0000"/>
                </a:solidFill>
              </a:rPr>
              <a:t> late </a:t>
            </a:r>
            <a:r>
              <a:rPr lang="es-MX" sz="2000" b="1" dirty="0" err="1" smtClean="0">
                <a:solidFill>
                  <a:srgbClr val="FF0000"/>
                </a:solidFill>
              </a:rPr>
              <a:t>for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class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858000" y="2016132"/>
            <a:ext cx="499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She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always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gets</a:t>
            </a:r>
            <a:r>
              <a:rPr lang="es-MX" sz="2000" b="1" dirty="0" smtClean="0">
                <a:solidFill>
                  <a:srgbClr val="FF0000"/>
                </a:solidFill>
              </a:rPr>
              <a:t> up at </a:t>
            </a:r>
            <a:r>
              <a:rPr lang="es-MX" sz="2000" b="1" dirty="0" err="1" smtClean="0">
                <a:solidFill>
                  <a:srgbClr val="FF0000"/>
                </a:solidFill>
              </a:rPr>
              <a:t>six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8900160" y="658368"/>
            <a:ext cx="14142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Page 131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2321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F6DA789-FACF-4116-859A-23B24766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Can </a:t>
            </a:r>
            <a:r>
              <a:rPr lang="es-AR" dirty="0" err="1"/>
              <a:t>you</a:t>
            </a:r>
            <a:r>
              <a:rPr lang="es-AR" dirty="0"/>
              <a:t> </a:t>
            </a:r>
            <a:r>
              <a:rPr lang="es-AR" dirty="0" err="1"/>
              <a:t>understand</a:t>
            </a:r>
            <a:r>
              <a:rPr lang="es-AR" dirty="0"/>
              <a:t> </a:t>
            </a:r>
            <a:r>
              <a:rPr lang="es-AR" dirty="0" err="1"/>
              <a:t>these</a:t>
            </a:r>
            <a:r>
              <a:rPr lang="es-AR" dirty="0"/>
              <a:t> </a:t>
            </a:r>
            <a:r>
              <a:rPr lang="es-AR" dirty="0" err="1"/>
              <a:t>people</a:t>
            </a:r>
            <a:r>
              <a:rPr lang="es-AR" dirty="0"/>
              <a:t>?</a:t>
            </a:r>
          </a:p>
        </p:txBody>
      </p:sp>
      <p:pic>
        <p:nvPicPr>
          <p:cNvPr id="4" name="R+C 3&amp;4 In the street">
            <a:hlinkClick r:id="" action="ppaction://media"/>
            <a:extLst>
              <a:ext uri="{FF2B5EF4-FFF2-40B4-BE49-F238E27FC236}">
                <a16:creationId xmlns="" xmlns:a16="http://schemas.microsoft.com/office/drawing/2014/main" id="{303B7FC6-7E9F-40BD-B1E4-41EE74D4B6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1600201"/>
            <a:ext cx="8229600" cy="4525963"/>
          </a:xfr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C696C874-B002-439B-B8E8-89967753D401}"/>
              </a:ext>
            </a:extLst>
          </p:cNvPr>
          <p:cNvSpPr txBox="1"/>
          <p:nvPr/>
        </p:nvSpPr>
        <p:spPr>
          <a:xfrm>
            <a:off x="2279576" y="27463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Calibri"/>
              </a:rPr>
              <a:t>3&amp;4 Revise and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Check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 -  page 34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382D9924-4F38-414F-99D9-52E4E340AEDE}"/>
              </a:ext>
            </a:extLst>
          </p:cNvPr>
          <p:cNvSpPr txBox="1"/>
          <p:nvPr/>
        </p:nvSpPr>
        <p:spPr>
          <a:xfrm flipH="1">
            <a:off x="6244067" y="85506"/>
            <a:ext cx="3997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s-AR" b="1" dirty="0">
                <a:solidFill>
                  <a:srgbClr val="00B0F0"/>
                </a:solidFill>
                <a:latin typeface="Calibri"/>
              </a:rPr>
              <a:t>ANSWER THE QUESTIONS.</a:t>
            </a:r>
          </a:p>
          <a:p>
            <a:pPr marL="342900" indent="-342900">
              <a:buFontTx/>
              <a:buAutoNum type="arabicPeriod"/>
            </a:pPr>
            <a:r>
              <a:rPr lang="es-AR" b="1" dirty="0">
                <a:solidFill>
                  <a:srgbClr val="00B0F0"/>
                </a:solidFill>
                <a:latin typeface="Calibri"/>
              </a:rPr>
              <a:t>WRITE THE QUESTIONS.</a:t>
            </a:r>
          </a:p>
          <a:p>
            <a:endParaRPr lang="es-AR" b="1" dirty="0">
              <a:solidFill>
                <a:srgbClr val="00B0F0"/>
              </a:solidFill>
              <a:latin typeface="Calibri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803" y="6483762"/>
            <a:ext cx="42005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08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06" y="224663"/>
            <a:ext cx="5524500" cy="614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R+C 3&amp;4 2.5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3119" y="876420"/>
            <a:ext cx="609600" cy="609600"/>
          </a:xfrm>
          <a:prstGeom prst="rect">
            <a:avLst/>
          </a:prstGeom>
        </p:spPr>
      </p:pic>
      <p:sp>
        <p:nvSpPr>
          <p:cNvPr id="3" name="2 Elipse"/>
          <p:cNvSpPr/>
          <p:nvPr/>
        </p:nvSpPr>
        <p:spPr>
          <a:xfrm>
            <a:off x="1840992" y="3218021"/>
            <a:ext cx="158496" cy="1584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Elipse"/>
          <p:cNvSpPr/>
          <p:nvPr/>
        </p:nvSpPr>
        <p:spPr>
          <a:xfrm>
            <a:off x="1834896" y="688848"/>
            <a:ext cx="158496" cy="1584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Elipse"/>
          <p:cNvSpPr/>
          <p:nvPr/>
        </p:nvSpPr>
        <p:spPr>
          <a:xfrm>
            <a:off x="1859280" y="2334768"/>
            <a:ext cx="158496" cy="1584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Elipse"/>
          <p:cNvSpPr/>
          <p:nvPr/>
        </p:nvSpPr>
        <p:spPr>
          <a:xfrm>
            <a:off x="1865376" y="4852416"/>
            <a:ext cx="158496" cy="1584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Elipse"/>
          <p:cNvSpPr/>
          <p:nvPr/>
        </p:nvSpPr>
        <p:spPr>
          <a:xfrm>
            <a:off x="1840992" y="5730240"/>
            <a:ext cx="158496" cy="15849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7979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16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07719" y="285997"/>
            <a:ext cx="10972800" cy="6572003"/>
          </a:xfrm>
        </p:spPr>
        <p:txBody>
          <a:bodyPr>
            <a:noAutofit/>
          </a:bodyPr>
          <a:lstStyle/>
          <a:p>
            <a:pPr marL="0" indent="0">
              <a:lnSpc>
                <a:spcPts val="1700"/>
              </a:lnSpc>
              <a:buNone/>
            </a:pPr>
            <a:r>
              <a:rPr lang="es-AR" sz="1400" b="1" dirty="0" smtClean="0"/>
              <a:t>I </a:t>
            </a:r>
            <a:r>
              <a:rPr lang="es-AR" sz="1400" b="1" dirty="0"/>
              <a:t>= </a:t>
            </a:r>
            <a:r>
              <a:rPr lang="es-AR" sz="1400" b="1" dirty="0" err="1"/>
              <a:t>interviewer</a:t>
            </a:r>
            <a:r>
              <a:rPr lang="es-AR" sz="1400" b="1" dirty="0"/>
              <a:t>, N = Nick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I What do you do?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s-AR" sz="1900" dirty="0"/>
              <a:t>N </a:t>
            </a:r>
            <a:r>
              <a:rPr lang="es-AR" sz="1900" dirty="0" err="1"/>
              <a:t>I'm</a:t>
            </a:r>
            <a:r>
              <a:rPr lang="es-AR" sz="1900" dirty="0"/>
              <a:t> a </a:t>
            </a:r>
            <a:r>
              <a:rPr lang="es-AR" sz="1900" dirty="0" err="1"/>
              <a:t>gardener</a:t>
            </a:r>
            <a:r>
              <a:rPr lang="es-AR" sz="1900" dirty="0"/>
              <a:t>.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I How many hours a week do you work?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N About 20, 30 hours a week. It’s an easy job.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s-AR" sz="1400" b="1" dirty="0"/>
              <a:t>I = </a:t>
            </a:r>
            <a:r>
              <a:rPr lang="es-AR" sz="1400" b="1" dirty="0" err="1"/>
              <a:t>interviewer</a:t>
            </a:r>
            <a:r>
              <a:rPr lang="es-AR" sz="1400" b="1" dirty="0"/>
              <a:t>, A = </a:t>
            </a:r>
            <a:r>
              <a:rPr lang="es-AR" sz="1400" b="1" dirty="0" err="1"/>
              <a:t>Anya</a:t>
            </a:r>
            <a:endParaRPr lang="es-AR" sz="1400" b="1" dirty="0"/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I Do you have a big family?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A I have. There are five people in my family. I have </a:t>
            </a:r>
            <a:r>
              <a:rPr lang="en-US" sz="1900" dirty="0" smtClean="0"/>
              <a:t>one brother </a:t>
            </a:r>
            <a:r>
              <a:rPr lang="en-US" sz="1900" dirty="0"/>
              <a:t>and one sister, and my parents.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I How old are your brother and sister?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A My brother is 20 and my sister is 16.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s-AR" sz="1400" b="1" dirty="0"/>
              <a:t>I = </a:t>
            </a:r>
            <a:r>
              <a:rPr lang="es-AR" sz="1400" b="1" dirty="0" err="1"/>
              <a:t>interviewer</a:t>
            </a:r>
            <a:r>
              <a:rPr lang="es-AR" sz="1400" b="1" dirty="0"/>
              <a:t>, Al = Alison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I What time do you get up in the morning?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 smtClean="0"/>
              <a:t>A </a:t>
            </a:r>
            <a:r>
              <a:rPr lang="en-US" sz="1900" dirty="0"/>
              <a:t>I usually get up at about seven o'clock in the morning.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I What about at weekends?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 smtClean="0"/>
              <a:t>A </a:t>
            </a:r>
            <a:r>
              <a:rPr lang="en-US" sz="1900" dirty="0"/>
              <a:t>At the weekend it’s a bit later. I usually get up at </a:t>
            </a:r>
            <a:r>
              <a:rPr lang="en-US" sz="1900" dirty="0" smtClean="0"/>
              <a:t>about </a:t>
            </a:r>
            <a:r>
              <a:rPr lang="es-AR" sz="1900" dirty="0" smtClean="0"/>
              <a:t>ten </a:t>
            </a:r>
            <a:r>
              <a:rPr lang="es-AR" sz="1900" dirty="0" err="1"/>
              <a:t>o'clock</a:t>
            </a:r>
            <a:r>
              <a:rPr lang="es-AR" sz="1900" dirty="0"/>
              <a:t>.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s-AR" sz="1400" b="1" dirty="0"/>
              <a:t>I = </a:t>
            </a:r>
            <a:r>
              <a:rPr lang="es-AR" sz="1400" b="1" dirty="0" err="1"/>
              <a:t>interviewer</a:t>
            </a:r>
            <a:r>
              <a:rPr lang="es-AR" sz="1400" b="1" dirty="0"/>
              <a:t>, W = Wells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I How often do you do sport or exercise?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s-AR" sz="1900" dirty="0"/>
              <a:t>W </a:t>
            </a:r>
            <a:r>
              <a:rPr lang="es-AR" sz="1900" dirty="0" err="1"/>
              <a:t>Almost</a:t>
            </a:r>
            <a:r>
              <a:rPr lang="es-AR" sz="1900" dirty="0"/>
              <a:t> </a:t>
            </a:r>
            <a:r>
              <a:rPr lang="es-AR" sz="1900" dirty="0" err="1"/>
              <a:t>every</a:t>
            </a:r>
            <a:r>
              <a:rPr lang="es-AR" sz="1900" dirty="0"/>
              <a:t> </a:t>
            </a:r>
            <a:r>
              <a:rPr lang="es-AR" sz="1900" dirty="0" err="1"/>
              <a:t>day</a:t>
            </a:r>
            <a:r>
              <a:rPr lang="es-AR" sz="1900" dirty="0"/>
              <a:t>.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I What do you do?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W I run. And play football.</a:t>
            </a:r>
          </a:p>
          <a:p>
            <a:pPr marL="0" indent="0">
              <a:lnSpc>
                <a:spcPts val="1700"/>
              </a:lnSpc>
              <a:buNone/>
            </a:pPr>
            <a:r>
              <a:rPr lang="es-AR" sz="1400" b="1" dirty="0"/>
              <a:t>I = </a:t>
            </a:r>
            <a:r>
              <a:rPr lang="es-AR" sz="1400" b="1" dirty="0" err="1"/>
              <a:t>interviewer</a:t>
            </a:r>
            <a:r>
              <a:rPr lang="es-AR" sz="1400" b="1" dirty="0"/>
              <a:t>, S = </a:t>
            </a:r>
            <a:r>
              <a:rPr lang="es-AR" sz="1400" b="1" dirty="0" err="1"/>
              <a:t>Stacey</a:t>
            </a:r>
            <a:endParaRPr lang="es-AR" sz="1400" b="1" dirty="0"/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I Do you like animals?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S Yes, I love animals.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n-US" sz="1900" dirty="0"/>
              <a:t>I Do you have a pet?</a:t>
            </a:r>
          </a:p>
          <a:p>
            <a:pPr marL="0" indent="0">
              <a:lnSpc>
                <a:spcPts val="1600"/>
              </a:lnSpc>
              <a:buNone/>
            </a:pPr>
            <a:r>
              <a:rPr lang="es-AR" sz="1900" dirty="0"/>
              <a:t>S I do. I </a:t>
            </a:r>
            <a:r>
              <a:rPr lang="es-AR" sz="1900" dirty="0" err="1"/>
              <a:t>have</a:t>
            </a:r>
            <a:r>
              <a:rPr lang="es-AR" sz="1900" dirty="0"/>
              <a:t> a cat</a:t>
            </a:r>
            <a:r>
              <a:rPr lang="es-AR" sz="1900" dirty="0" smtClean="0"/>
              <a:t>.                                                                                        </a:t>
            </a:r>
            <a:endParaRPr lang="es-AR" sz="1900" dirty="0"/>
          </a:p>
        </p:txBody>
      </p:sp>
      <p:pic>
        <p:nvPicPr>
          <p:cNvPr id="4" name="R+C 3&amp;4 2.5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8655" y="285997"/>
            <a:ext cx="609600" cy="6096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038" y="285997"/>
            <a:ext cx="1119475" cy="957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042" y="1326705"/>
            <a:ext cx="990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384" y="2763818"/>
            <a:ext cx="12382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504" y="2753533"/>
            <a:ext cx="1119908" cy="114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179" y="3978509"/>
            <a:ext cx="10763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0" y="3978304"/>
            <a:ext cx="1108424" cy="138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179" y="5432460"/>
            <a:ext cx="10763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0" y="5432460"/>
            <a:ext cx="1108424" cy="124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504" y="1326705"/>
            <a:ext cx="1142009" cy="135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729" y="305047"/>
            <a:ext cx="8667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116" y="6542669"/>
            <a:ext cx="25527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67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5E2F8CF8-A705-4BA9-B0E4-86F2BD95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106" y="333633"/>
            <a:ext cx="7333689" cy="944350"/>
          </a:xfrm>
          <a:prstGeom prst="rect">
            <a:avLst/>
          </a:prstGeom>
        </p:spPr>
      </p:pic>
      <p:pic>
        <p:nvPicPr>
          <p:cNvPr id="7" name="4C_2.45">
            <a:hlinkClick r:id="" action="ppaction://media"/>
            <a:extLst>
              <a:ext uri="{FF2B5EF4-FFF2-40B4-BE49-F238E27FC236}">
                <a16:creationId xmlns="" xmlns:a16="http://schemas.microsoft.com/office/drawing/2014/main" id="{B4F5CA73-B21A-4C01-AE7B-3DD897C3A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7587" y="1369540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39" y="1555667"/>
            <a:ext cx="7262822" cy="486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361" y="6482133"/>
            <a:ext cx="25527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2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968" y="639428"/>
            <a:ext cx="5462146" cy="552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8162544" y="4767072"/>
            <a:ext cx="2596896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A </a:t>
            </a:r>
            <a:r>
              <a:rPr lang="es-MX" sz="2800" b="1" dirty="0" err="1" smtClean="0">
                <a:solidFill>
                  <a:schemeClr val="bg1"/>
                </a:solidFill>
              </a:rPr>
              <a:t>month</a:t>
            </a:r>
            <a:endParaRPr lang="es-AR" sz="2800" b="1" dirty="0">
              <a:solidFill>
                <a:schemeClr val="bg1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8211312" y="5577840"/>
            <a:ext cx="2596896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s-MX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</a:t>
            </a:r>
            <a:endParaRPr lang="es-A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8162544" y="4023360"/>
            <a:ext cx="2596896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FF0000"/>
                </a:solidFill>
              </a:rPr>
              <a:t>A </a:t>
            </a:r>
            <a:r>
              <a:rPr lang="es-MX" sz="2800" b="1" dirty="0" err="1" smtClean="0">
                <a:solidFill>
                  <a:srgbClr val="FF0000"/>
                </a:solidFill>
              </a:rPr>
              <a:t>week</a:t>
            </a:r>
            <a:endParaRPr lang="es-AR" sz="28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9034272" y="3267456"/>
            <a:ext cx="2596896" cy="523220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002060"/>
                </a:solidFill>
              </a:rPr>
              <a:t>A </a:t>
            </a:r>
            <a:r>
              <a:rPr lang="es-MX" sz="2800" b="1" dirty="0" err="1" smtClean="0">
                <a:solidFill>
                  <a:srgbClr val="002060"/>
                </a:solidFill>
              </a:rPr>
              <a:t>day</a:t>
            </a:r>
            <a:endParaRPr lang="es-AR" sz="2800" b="1" dirty="0">
              <a:solidFill>
                <a:srgbClr val="00206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9034272" y="2487168"/>
            <a:ext cx="2596896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sz="2800" b="1" dirty="0" err="1" smtClean="0">
                <a:solidFill>
                  <a:srgbClr val="002060"/>
                </a:solidFill>
              </a:rPr>
              <a:t>An</a:t>
            </a:r>
            <a:r>
              <a:rPr lang="es-MX" sz="2800" b="1" dirty="0" smtClean="0">
                <a:solidFill>
                  <a:srgbClr val="002060"/>
                </a:solidFill>
              </a:rPr>
              <a:t> </a:t>
            </a:r>
            <a:r>
              <a:rPr lang="es-MX" sz="2800" b="1" dirty="0" err="1" smtClean="0">
                <a:solidFill>
                  <a:srgbClr val="002060"/>
                </a:solidFill>
              </a:rPr>
              <a:t>hour</a:t>
            </a:r>
            <a:endParaRPr lang="es-AR" sz="2800" b="1" dirty="0">
              <a:solidFill>
                <a:srgbClr val="00206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9034272" y="1670304"/>
            <a:ext cx="2596896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 err="1" smtClean="0">
                <a:solidFill>
                  <a:schemeClr val="bg1">
                    <a:lumMod val="95000"/>
                  </a:schemeClr>
                </a:solidFill>
              </a:rPr>
              <a:t>Half</a:t>
            </a:r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MX" sz="2800" b="1" dirty="0" err="1" smtClean="0">
                <a:solidFill>
                  <a:schemeClr val="bg1">
                    <a:lumMod val="95000"/>
                  </a:schemeClr>
                </a:solidFill>
              </a:rPr>
              <a:t>an</a:t>
            </a:r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MX" sz="2800" b="1" dirty="0" err="1" smtClean="0">
                <a:solidFill>
                  <a:schemeClr val="bg1">
                    <a:lumMod val="95000"/>
                  </a:schemeClr>
                </a:solidFill>
              </a:rPr>
              <a:t>hour</a:t>
            </a:r>
            <a:endParaRPr lang="es-AR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9009888" y="902208"/>
            <a:ext cx="2596896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A minute</a:t>
            </a:r>
            <a:endParaRPr lang="es-A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27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C_2.46">
            <a:hlinkClick r:id="" action="ppaction://media"/>
            <a:extLst>
              <a:ext uri="{FF2B5EF4-FFF2-40B4-BE49-F238E27FC236}">
                <a16:creationId xmlns="" xmlns:a16="http://schemas.microsoft.com/office/drawing/2014/main" id="{623D8154-89B6-4E8C-9099-EE7C5016E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3200" y="4771019"/>
            <a:ext cx="609600" cy="609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650" y="6458630"/>
            <a:ext cx="25527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9" y="280079"/>
            <a:ext cx="7421563" cy="631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7030192" y="553206"/>
            <a:ext cx="4548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es-MX" sz="3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6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often</a:t>
            </a:r>
            <a:r>
              <a:rPr lang="es-MX" sz="3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600" b="1" i="1" dirty="0" smtClean="0">
                <a:solidFill>
                  <a:srgbClr val="FF0000"/>
                </a:solidFill>
              </a:rPr>
              <a:t>do </a:t>
            </a:r>
            <a:r>
              <a:rPr lang="es-MX" sz="3600" b="1" i="1" dirty="0" err="1" smtClean="0">
                <a:solidFill>
                  <a:srgbClr val="FF0000"/>
                </a:solidFill>
              </a:rPr>
              <a:t>you</a:t>
            </a:r>
            <a:r>
              <a:rPr lang="es-MX" sz="3600" b="1" i="1" dirty="0" smtClean="0">
                <a:solidFill>
                  <a:srgbClr val="FF0000"/>
                </a:solidFill>
              </a:rPr>
              <a:t> </a:t>
            </a:r>
            <a:r>
              <a:rPr lang="es-MX" sz="3600" b="1" i="1" dirty="0" err="1" smtClean="0">
                <a:solidFill>
                  <a:srgbClr val="FF0000"/>
                </a:solidFill>
              </a:rPr>
              <a:t>see</a:t>
            </a:r>
            <a:r>
              <a:rPr lang="es-MX" sz="3600" b="1" i="1" dirty="0" smtClean="0">
                <a:solidFill>
                  <a:srgbClr val="FF0000"/>
                </a:solidFill>
              </a:rPr>
              <a:t> </a:t>
            </a:r>
            <a:r>
              <a:rPr lang="es-MX" sz="3600" b="1" i="1" dirty="0" err="1" smtClean="0">
                <a:solidFill>
                  <a:srgbClr val="FF0000"/>
                </a:solidFill>
              </a:rPr>
              <a:t>your</a:t>
            </a:r>
            <a:r>
              <a:rPr lang="es-MX" sz="3600" b="1" i="1" dirty="0" smtClean="0">
                <a:solidFill>
                  <a:srgbClr val="FF0000"/>
                </a:solidFill>
              </a:rPr>
              <a:t> </a:t>
            </a:r>
            <a:r>
              <a:rPr lang="es-MX" sz="3600" b="1" i="1" dirty="0" err="1" smtClean="0">
                <a:solidFill>
                  <a:srgbClr val="FF0000"/>
                </a:solidFill>
              </a:rPr>
              <a:t>friends</a:t>
            </a:r>
            <a:r>
              <a:rPr lang="es-MX" sz="3600" b="1" i="1" dirty="0" smtClean="0">
                <a:solidFill>
                  <a:srgbClr val="FF0000"/>
                </a:solidFill>
              </a:rPr>
              <a:t>?</a:t>
            </a:r>
            <a:endParaRPr lang="es-AR" sz="3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22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bg1">
                <a:lumMod val="95000"/>
              </a:schemeClr>
            </a:gs>
            <a:gs pos="83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C_2.47">
            <a:hlinkClick r:id="" action="ppaction://media"/>
            <a:extLst>
              <a:ext uri="{FF2B5EF4-FFF2-40B4-BE49-F238E27FC236}">
                <a16:creationId xmlns="" xmlns:a16="http://schemas.microsoft.com/office/drawing/2014/main" id="{8305AA86-0F8F-4D35-A556-C29ED505E3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5675" y="653813"/>
            <a:ext cx="609600" cy="609600"/>
          </a:xfrm>
          <a:prstGeom prst="rect">
            <a:avLst/>
          </a:prstGeom>
        </p:spPr>
      </p:pic>
      <p:pic>
        <p:nvPicPr>
          <p:cNvPr id="7" name="4C_2.48">
            <a:hlinkClick r:id="" action="ppaction://media"/>
            <a:extLst>
              <a:ext uri="{FF2B5EF4-FFF2-40B4-BE49-F238E27FC236}">
                <a16:creationId xmlns="" xmlns:a16="http://schemas.microsoft.com/office/drawing/2014/main" id="{A26F0F34-9CEC-415F-B520-14AF8256BDA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35827" y="2973378"/>
            <a:ext cx="609600" cy="609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7BD55E3D-B323-4910-8A6A-232163E38018}"/>
              </a:ext>
            </a:extLst>
          </p:cNvPr>
          <p:cNvSpPr txBox="1"/>
          <p:nvPr/>
        </p:nvSpPr>
        <p:spPr>
          <a:xfrm>
            <a:off x="10120184" y="2631989"/>
            <a:ext cx="16380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Memorize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adverbs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</a:t>
            </a:r>
            <a:endParaRPr lang="es-A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echa: hacia la izquierda 8">
            <a:extLst>
              <a:ext uri="{FF2B5EF4-FFF2-40B4-BE49-F238E27FC236}">
                <a16:creationId xmlns="" xmlns:a16="http://schemas.microsoft.com/office/drawing/2014/main" id="{7406C495-5566-4C24-9997-0C6450881953}"/>
              </a:ext>
            </a:extLst>
          </p:cNvPr>
          <p:cNvSpPr/>
          <p:nvPr/>
        </p:nvSpPr>
        <p:spPr>
          <a:xfrm>
            <a:off x="9811265" y="3089189"/>
            <a:ext cx="308919" cy="22242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2" y="6484955"/>
            <a:ext cx="25527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176" y="6475430"/>
            <a:ext cx="42005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0" y="297106"/>
            <a:ext cx="7769421" cy="617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Imagen 5">
            <a:extLst>
              <a:ext uri="{FF2B5EF4-FFF2-40B4-BE49-F238E27FC236}">
                <a16:creationId xmlns="" xmlns:a16="http://schemas.microsoft.com/office/drawing/2014/main" id="{0D71A959-BAB9-4524-B934-4EC9DD0D6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4657" y="5757209"/>
            <a:ext cx="4486656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9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6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52862292-5943-4741-BE68-D7EFA8FB5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7412" y="433504"/>
            <a:ext cx="7241144" cy="5990992"/>
          </a:xfrm>
          <a:prstGeom prst="rect">
            <a:avLst/>
          </a:prstGeom>
        </p:spPr>
      </p:pic>
      <p:pic>
        <p:nvPicPr>
          <p:cNvPr id="5" name="4C_2.49">
            <a:hlinkClick r:id="" action="ppaction://media"/>
            <a:extLst>
              <a:ext uri="{FF2B5EF4-FFF2-40B4-BE49-F238E27FC236}">
                <a16:creationId xmlns="" xmlns:a16="http://schemas.microsoft.com/office/drawing/2014/main" id="{1EC21266-D84A-4CFF-9DFD-FCE06D122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9138" y="577948"/>
            <a:ext cx="609600" cy="609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839A1E51-38D4-49AF-BA19-C24DDAB8C3B2}"/>
              </a:ext>
            </a:extLst>
          </p:cNvPr>
          <p:cNvSpPr txBox="1"/>
          <p:nvPr/>
        </p:nvSpPr>
        <p:spPr>
          <a:xfrm>
            <a:off x="8658664" y="3377508"/>
            <a:ext cx="2940148" cy="304698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s-AR" sz="2400" b="1" dirty="0" err="1"/>
              <a:t>Sometimes</a:t>
            </a:r>
            <a:r>
              <a:rPr lang="es-AR" sz="2400" b="1" dirty="0"/>
              <a:t> </a:t>
            </a:r>
            <a:r>
              <a:rPr lang="es-AR" sz="2400" dirty="0"/>
              <a:t>and </a:t>
            </a:r>
            <a:r>
              <a:rPr lang="es-AR" sz="2400" b="1" dirty="0" err="1"/>
              <a:t>Usually</a:t>
            </a:r>
            <a:r>
              <a:rPr lang="es-AR" sz="2400" b="1" dirty="0"/>
              <a:t> </a:t>
            </a:r>
            <a:r>
              <a:rPr lang="es-AR" sz="2400" dirty="0"/>
              <a:t>can be </a:t>
            </a:r>
            <a:r>
              <a:rPr lang="es-AR" sz="2400" dirty="0" err="1"/>
              <a:t>used</a:t>
            </a:r>
            <a:r>
              <a:rPr lang="es-AR" sz="2400" dirty="0"/>
              <a:t> at </a:t>
            </a:r>
            <a:r>
              <a:rPr lang="es-AR" sz="2400" dirty="0" err="1"/>
              <a:t>the</a:t>
            </a:r>
            <a:r>
              <a:rPr lang="es-AR" sz="2400" dirty="0"/>
              <a:t> </a:t>
            </a:r>
            <a:r>
              <a:rPr lang="es-AR" sz="2400" dirty="0" err="1"/>
              <a:t>beginning</a:t>
            </a:r>
            <a:r>
              <a:rPr lang="es-AR" sz="2400" dirty="0"/>
              <a:t> </a:t>
            </a:r>
            <a:r>
              <a:rPr lang="es-AR" sz="2400" dirty="0" err="1"/>
              <a:t>of</a:t>
            </a:r>
            <a:r>
              <a:rPr lang="es-AR" sz="2400" dirty="0"/>
              <a:t> a </a:t>
            </a:r>
            <a:r>
              <a:rPr lang="es-AR" sz="2400" dirty="0" err="1"/>
              <a:t>clause</a:t>
            </a:r>
            <a:r>
              <a:rPr lang="es-AR" sz="2400" dirty="0"/>
              <a:t> </a:t>
            </a:r>
            <a:r>
              <a:rPr lang="es-AR" sz="2400" dirty="0" err="1"/>
              <a:t>or</a:t>
            </a:r>
            <a:r>
              <a:rPr lang="es-AR" sz="2400" dirty="0"/>
              <a:t> </a:t>
            </a:r>
            <a:r>
              <a:rPr lang="es-AR" sz="2400" dirty="0" err="1"/>
              <a:t>sentences</a:t>
            </a:r>
            <a:r>
              <a:rPr lang="es-AR" sz="2400" dirty="0"/>
              <a:t> </a:t>
            </a:r>
            <a:r>
              <a:rPr lang="es-AR" sz="2400" dirty="0" err="1"/>
              <a:t>for</a:t>
            </a:r>
            <a:r>
              <a:rPr lang="es-AR" sz="2400" dirty="0"/>
              <a:t> </a:t>
            </a:r>
            <a:r>
              <a:rPr lang="es-AR" sz="2400" dirty="0" err="1"/>
              <a:t>emphasis</a:t>
            </a:r>
            <a:r>
              <a:rPr lang="es-AR" sz="2400" dirty="0"/>
              <a:t>. </a:t>
            </a:r>
          </a:p>
          <a:p>
            <a:endParaRPr lang="es-AR" sz="2400" dirty="0"/>
          </a:p>
          <a:p>
            <a:r>
              <a:rPr lang="es-AR" sz="2400" b="1" i="1" dirty="0" err="1"/>
              <a:t>Sometimes</a:t>
            </a:r>
            <a:r>
              <a:rPr lang="es-AR" sz="2400" b="1" i="1" dirty="0"/>
              <a:t> I get up </a:t>
            </a:r>
            <a:r>
              <a:rPr lang="es-AR" sz="2400" b="1" i="1" dirty="0" err="1"/>
              <a:t>early</a:t>
            </a:r>
            <a:r>
              <a:rPr lang="es-AR" sz="2400" b="1" i="1" dirty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8" y="6572250"/>
            <a:ext cx="42005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860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1C46FCD3-96F7-49A2-841C-7CA70F990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057" y="823696"/>
            <a:ext cx="10697885" cy="52106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1 Entrada de lápiz"/>
              <p14:cNvContentPartPr/>
              <p14:nvPr/>
            </p14:nvContentPartPr>
            <p14:xfrm>
              <a:off x="6233040" y="2473560"/>
              <a:ext cx="1241640" cy="1836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7200" y="2410200"/>
                <a:ext cx="12733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2 Entrada de lápiz"/>
              <p14:cNvContentPartPr/>
              <p14:nvPr/>
            </p14:nvContentPartPr>
            <p14:xfrm>
              <a:off x="5652360" y="2634120"/>
              <a:ext cx="27360" cy="936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6520" y="2570760"/>
                <a:ext cx="590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4 Entrada de lápiz"/>
              <p14:cNvContentPartPr/>
              <p14:nvPr/>
            </p14:nvContentPartPr>
            <p14:xfrm>
              <a:off x="4652280" y="2589480"/>
              <a:ext cx="1839960" cy="100044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6440" y="2526120"/>
                <a:ext cx="1871640" cy="11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5 Entrada de lápiz"/>
              <p14:cNvContentPartPr/>
              <p14:nvPr/>
            </p14:nvContentPartPr>
            <p14:xfrm>
              <a:off x="6107760" y="5429160"/>
              <a:ext cx="1518480" cy="95580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1920" y="5365800"/>
                <a:ext cx="1550160" cy="1082880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0" y="6572085"/>
            <a:ext cx="42005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71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232" y="134112"/>
            <a:ext cx="6949440" cy="661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8" y="430276"/>
            <a:ext cx="36671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8" y="1456500"/>
            <a:ext cx="25336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8" y="2485390"/>
            <a:ext cx="21526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8" y="3439486"/>
            <a:ext cx="260985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910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741414" y="526143"/>
            <a:ext cx="313334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/>
              <a:t>BREAKFAST</a:t>
            </a:r>
            <a:endParaRPr lang="es-AR" sz="28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377952" y="1171849"/>
            <a:ext cx="313334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FASTFOOD</a:t>
            </a:r>
            <a:endParaRPr lang="es-AR" sz="2800" b="1" dirty="0">
              <a:solidFill>
                <a:schemeClr val="bg1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944624" y="2298710"/>
            <a:ext cx="6156960" cy="523220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/>
              <a:t>FRUIT OR GREEN VEGETABLES</a:t>
            </a:r>
            <a:endParaRPr lang="es-AR" sz="2800" b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1117473" y="3680266"/>
            <a:ext cx="1194816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/>
              <a:t>SLEEP</a:t>
            </a:r>
            <a:endParaRPr lang="es-AR" sz="28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957072" y="5541551"/>
            <a:ext cx="3133344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ONLINE</a:t>
            </a:r>
            <a:endParaRPr lang="es-AR" sz="2800" b="1" dirty="0">
              <a:solidFill>
                <a:schemeClr val="bg1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540883" y="5832087"/>
            <a:ext cx="3133344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/>
              <a:t>SPORT OR EXERCISE</a:t>
            </a:r>
            <a:endParaRPr lang="es-AR" sz="2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227" y="3680266"/>
            <a:ext cx="2920365" cy="28528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89" y="4960199"/>
            <a:ext cx="29813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663" y="2909744"/>
            <a:ext cx="3076575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86" y="1916142"/>
            <a:ext cx="1485900" cy="1838325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01" y="694944"/>
            <a:ext cx="2774106" cy="156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227" y="111151"/>
            <a:ext cx="259080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377952" y="256032"/>
            <a:ext cx="694944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Make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sentences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about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article</a:t>
            </a:r>
            <a:r>
              <a:rPr lang="es-MX" b="1" dirty="0" smtClean="0">
                <a:solidFill>
                  <a:srgbClr val="FF0000"/>
                </a:solidFill>
              </a:rPr>
              <a:t>. </a:t>
            </a:r>
            <a:r>
              <a:rPr lang="es-MX" b="1" dirty="0" err="1" smtClean="0">
                <a:solidFill>
                  <a:srgbClr val="FF0000"/>
                </a:solidFill>
              </a:rPr>
              <a:t>Make</a:t>
            </a:r>
            <a:r>
              <a:rPr lang="es-MX" b="1" dirty="0" smtClean="0">
                <a:solidFill>
                  <a:srgbClr val="FF0000"/>
                </a:solidFill>
              </a:rPr>
              <a:t> true </a:t>
            </a:r>
            <a:r>
              <a:rPr lang="es-MX" b="1" dirty="0" err="1" smtClean="0">
                <a:solidFill>
                  <a:srgbClr val="FF0000"/>
                </a:solidFill>
              </a:rPr>
              <a:t>sentences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about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you</a:t>
            </a:r>
            <a:r>
              <a:rPr lang="es-MX" b="1" dirty="0" smtClean="0">
                <a:solidFill>
                  <a:srgbClr val="FF0000"/>
                </a:solidFill>
              </a:rPr>
              <a:t>.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7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458</Words>
  <Application>Microsoft Office PowerPoint</Application>
  <PresentationFormat>Personalizado</PresentationFormat>
  <Paragraphs>72</Paragraphs>
  <Slides>18</Slides>
  <Notes>0</Notes>
  <HiddenSlides>0</HiddenSlides>
  <MMClips>11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0" baseType="lpstr">
      <vt:lpstr>Tema de Office</vt:lpstr>
      <vt:lpstr>1_Tema de Office</vt:lpstr>
      <vt:lpstr>4 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Can you understand these people?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 C</dc:title>
  <dc:creator>Gladys</dc:creator>
  <cp:lastModifiedBy>gladysmaba@outlook.com</cp:lastModifiedBy>
  <cp:revision>35</cp:revision>
  <dcterms:created xsi:type="dcterms:W3CDTF">2020-04-15T13:53:54Z</dcterms:created>
  <dcterms:modified xsi:type="dcterms:W3CDTF">2024-04-19T14:11:26Z</dcterms:modified>
</cp:coreProperties>
</file>